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4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79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Word</a:t>
            </a:r>
            <a:r>
              <a:rPr kumimoji="1" lang="en-US" altLang="zh-CN" dirty="0" smtClean="0"/>
              <a:t> Cloud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4089" y="213360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451" y="2719729"/>
            <a:ext cx="3964097" cy="3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4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Cuisine</a:t>
            </a:r>
            <a:r>
              <a:rPr kumimoji="1" lang="en-US" altLang="zh-CN" dirty="0" smtClean="0"/>
              <a:t>(top 3):</a:t>
            </a:r>
          </a:p>
          <a:p>
            <a:pPr lvl="2"/>
            <a:r>
              <a:rPr kumimoji="1" lang="en-US" altLang="zh-CN" dirty="0" smtClean="0"/>
              <a:t>Italian</a:t>
            </a:r>
          </a:p>
          <a:p>
            <a:pPr lvl="2"/>
            <a:r>
              <a:rPr kumimoji="1" lang="en-US" altLang="zh-CN" dirty="0" smtClean="0"/>
              <a:t>Mexican</a:t>
            </a:r>
          </a:p>
          <a:p>
            <a:pPr lvl="2"/>
            <a:r>
              <a:rPr kumimoji="1" lang="en-US" altLang="zh-CN" dirty="0" err="1" smtClean="0"/>
              <a:t>Southern_us</a:t>
            </a:r>
            <a:endParaRPr kumimoji="1" lang="en-US" altLang="zh-CN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Screen Shot 2017-04-23 at 3.13.34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486" y="2326990"/>
            <a:ext cx="5987857" cy="3678505"/>
          </a:xfrm>
          <a:prstGeom prst="rect">
            <a:avLst/>
          </a:prstGeom>
        </p:spPr>
      </p:pic>
      <p:pic>
        <p:nvPicPr>
          <p:cNvPr id="5" name="图片 4" descr="Screen Shot 2017-04-23 at 3.21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843" y="3964740"/>
            <a:ext cx="13843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</a:p>
          <a:p>
            <a:pPr lvl="2"/>
            <a:r>
              <a:rPr kumimoji="1" lang="en-US" altLang="zh-CN" dirty="0" smtClean="0"/>
              <a:t>Italian</a:t>
            </a:r>
          </a:p>
          <a:p>
            <a:pPr lvl="2"/>
            <a:r>
              <a:rPr kumimoji="1" lang="en-US" altLang="zh-CN" dirty="0" smtClean="0"/>
              <a:t>Mexican</a:t>
            </a:r>
          </a:p>
          <a:p>
            <a:pPr lvl="2"/>
            <a:r>
              <a:rPr kumimoji="1" lang="en-US" altLang="zh-CN" dirty="0" err="1" smtClean="0"/>
              <a:t>Southern_us</a:t>
            </a:r>
            <a:endParaRPr kumimoji="1" lang="en-US" altLang="zh-CN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Screen Shot 2017-04-23 at 3.21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843" y="3964740"/>
            <a:ext cx="1384300" cy="1524000"/>
          </a:xfrm>
          <a:prstGeom prst="rect">
            <a:avLst/>
          </a:prstGeom>
        </p:spPr>
      </p:pic>
      <p:pic>
        <p:nvPicPr>
          <p:cNvPr id="6" name="图片 5" descr="Screen Shot 2017-04-23 at 3.13.56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7" y="2735257"/>
            <a:ext cx="7142786" cy="404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28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567678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</a:t>
            </a:r>
            <a:r>
              <a:rPr kumimoji="1" lang="en-US" altLang="zh-CN" dirty="0"/>
              <a:t>C</a:t>
            </a:r>
            <a:r>
              <a:rPr kumimoji="1" lang="en-US" altLang="zh-CN" dirty="0" smtClean="0"/>
              <a:t>hinese, </a:t>
            </a:r>
            <a:r>
              <a:rPr kumimoji="1" lang="en-US" altLang="zh-CN" dirty="0"/>
              <a:t>K</a:t>
            </a:r>
            <a:r>
              <a:rPr kumimoji="1" lang="en-US" altLang="zh-CN" dirty="0" smtClean="0"/>
              <a:t>orean, and Japanese)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ngre-cuisin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78" y="2776274"/>
            <a:ext cx="7537457" cy="394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116593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cuisines(Italian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Mexican)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55" y="2859038"/>
            <a:ext cx="7459110" cy="390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2" y="1885095"/>
            <a:ext cx="8567678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cuisines(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Greek,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Moroccan,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Spanish)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3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14" y="2774953"/>
            <a:ext cx="8250836" cy="394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 cuisines</a:t>
            </a:r>
            <a:r>
              <a:rPr kumimoji="1" lang="zh-CN" altLang="en-US" dirty="0" smtClean="0"/>
              <a:t>(</a:t>
            </a:r>
            <a:r>
              <a:rPr kumimoji="1" lang="en-US" altLang="zh-CN" dirty="0" smtClean="0"/>
              <a:t>Thai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Vietnamese</a:t>
            </a:r>
            <a:r>
              <a:rPr kumimoji="1" lang="zh-CN" altLang="en-US" dirty="0" smtClean="0"/>
              <a:t>)</a:t>
            </a:r>
            <a:endParaRPr kumimoji="1" lang="en-US" altLang="zh-CN" dirty="0" smtClean="0"/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5" name="图片 4" descr="ingre-cuisine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51" y="2705926"/>
            <a:ext cx="8227702" cy="411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</a:t>
            </a:r>
            <a:r>
              <a:rPr kumimoji="1" lang="en-US" altLang="zh-CN" dirty="0" smtClean="0"/>
              <a:t>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Italian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32" y="3275455"/>
            <a:ext cx="3103708" cy="2785264"/>
          </a:xfrm>
          <a:prstGeom prst="rect">
            <a:avLst/>
          </a:prstGeom>
        </p:spPr>
      </p:pic>
      <p:pic>
        <p:nvPicPr>
          <p:cNvPr id="6" name="图片 5" descr="degr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95" y="3271872"/>
            <a:ext cx="2770857" cy="2785264"/>
          </a:xfrm>
          <a:prstGeom prst="rect">
            <a:avLst/>
          </a:prstGeom>
        </p:spPr>
      </p:pic>
      <p:pic>
        <p:nvPicPr>
          <p:cNvPr id="7" name="图片 6" descr="closenes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574" y="3275455"/>
            <a:ext cx="2803957" cy="278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K</a:t>
            </a:r>
            <a:r>
              <a:rPr kumimoji="1" lang="en-US" altLang="zh-CN" dirty="0" smtClean="0"/>
              <a:t>-means </a:t>
            </a:r>
            <a:r>
              <a:rPr kumimoji="1" lang="en-US" altLang="zh-CN" dirty="0" smtClean="0"/>
              <a:t>C</a:t>
            </a:r>
            <a:r>
              <a:rPr kumimoji="1" lang="en-US" altLang="zh-CN" dirty="0" smtClean="0"/>
              <a:t>luster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938355"/>
            <a:ext cx="4182201" cy="3992563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Tf</a:t>
            </a:r>
            <a:r>
              <a:rPr kumimoji="1" lang="en-US" altLang="zh-CN" dirty="0" err="1" smtClean="0"/>
              <a:t>-idf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</a:t>
            </a:r>
            <a:r>
              <a:rPr kumimoji="1" lang="en-US" altLang="zh-CN" dirty="0" smtClean="0"/>
              <a:t>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</a:t>
            </a:r>
            <a:r>
              <a:rPr kumimoji="1" lang="en-US" altLang="zh-CN" dirty="0"/>
              <a:t>one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the other cuisines in its cluster)</a:t>
            </a:r>
            <a:endParaRPr kumimoji="1" lang="zh-CN" altLang="en-US" dirty="0"/>
          </a:p>
        </p:txBody>
      </p:sp>
      <p:pic>
        <p:nvPicPr>
          <p:cNvPr id="4" name="图片 3" descr="pca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18473"/>
          <a:stretch/>
        </p:blipFill>
        <p:spPr>
          <a:xfrm>
            <a:off x="4569412" y="2041142"/>
            <a:ext cx="428001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33</TotalTime>
  <Words>158</Words>
  <Application>Microsoft Macintosh PowerPoint</Application>
  <PresentationFormat>全屏显示(4:3)</PresentationFormat>
  <Paragraphs>36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光谱</vt:lpstr>
      <vt:lpstr>PowerPoint 演示文稿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K-means Cluster</vt:lpstr>
      <vt:lpstr>Word Cloud</vt:lpstr>
    </vt:vector>
  </TitlesOfParts>
  <Company>university of pittsburgh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Zhu Wang</cp:lastModifiedBy>
  <cp:revision>14</cp:revision>
  <dcterms:created xsi:type="dcterms:W3CDTF">2017-04-23T20:20:25Z</dcterms:created>
  <dcterms:modified xsi:type="dcterms:W3CDTF">2017-04-23T20:54:10Z</dcterms:modified>
</cp:coreProperties>
</file>

<file path=docProps/thumbnail.jpeg>
</file>